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3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8232A-F2D0-4851-9802-6FAC5BCD522D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2983C-C589-4376-80E0-7CD45185F29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 b="3772"/>
          <a:stretch>
            <a:fillRect/>
          </a:stretch>
        </p:blipFill>
        <p:spPr>
          <a:xfrm>
            <a:off x="0" y="842963"/>
            <a:ext cx="9144000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5113"/>
          <a:stretch>
            <a:fillRect/>
          </a:stretch>
        </p:blipFill>
        <p:spPr>
          <a:xfrm>
            <a:off x="0" y="719138"/>
            <a:ext cx="9144000" cy="541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47539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9375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1027113"/>
            <a:ext cx="9144000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0F7322-DBBC-4769-B8E4-0738EB5C77AE}"/>
</file>

<file path=customXml/itemProps2.xml><?xml version="1.0" encoding="utf-8"?>
<ds:datastoreItem xmlns:ds="http://schemas.openxmlformats.org/officeDocument/2006/customXml" ds:itemID="{5D7827AF-A43B-46B5-BD50-F3B538DD9292}"/>
</file>

<file path=customXml/itemProps3.xml><?xml version="1.0" encoding="utf-8"?>
<ds:datastoreItem xmlns:ds="http://schemas.openxmlformats.org/officeDocument/2006/customXml" ds:itemID="{64F102EE-371D-4C82-B52C-53C0FEE50504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anil</dc:creator>
  <cp:lastModifiedBy>anil</cp:lastModifiedBy>
  <cp:revision>1</cp:revision>
  <dcterms:created xsi:type="dcterms:W3CDTF">2020-09-15T02:52:10Z</dcterms:created>
  <dcterms:modified xsi:type="dcterms:W3CDTF">2020-09-15T02:54:11Z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